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0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4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0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6444-3791-B948-A108-0BFFD06E0121}" type="datetimeFigureOut">
              <a:rPr lang="en-US" smtClean="0"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0C28-1E5D-B541-ADFD-E5D39CE1E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7898" y="966829"/>
            <a:ext cx="1803907" cy="22822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Dave </a:t>
            </a:r>
            <a:r>
              <a:rPr lang="en-US" dirty="0" err="1" smtClean="0"/>
              <a:t>Hurrell</a:t>
            </a:r>
            <a:r>
              <a:rPr lang="en-US" dirty="0" smtClean="0"/>
              <a:t>, MMM Senior Road Tester</a:t>
            </a:r>
            <a:endParaRPr lang="en-US" dirty="0"/>
          </a:p>
        </p:txBody>
      </p:sp>
      <p:pic>
        <p:nvPicPr>
          <p:cNvPr id="4" name="Picture 3" descr="NEC PRES hurrell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743" y="216454"/>
            <a:ext cx="4572000" cy="6190599"/>
          </a:xfrm>
          <a:prstGeom prst="rect">
            <a:avLst/>
          </a:prstGeom>
        </p:spPr>
      </p:pic>
      <p:pic>
        <p:nvPicPr>
          <p:cNvPr id="8" name="Picture 7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074" y="216454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2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7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9" r="-2899"/>
          <a:stretch>
            <a:fillRect/>
          </a:stretch>
        </p:blipFill>
        <p:spPr>
          <a:xfrm>
            <a:off x="457200" y="1417638"/>
            <a:ext cx="8229600" cy="4997132"/>
          </a:xfrm>
        </p:spPr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C PRES hurrell 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480" r="-55480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2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1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069" y="274638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4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9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5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2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C PRES hurrell 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9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C PRES hurrell 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pic>
        <p:nvPicPr>
          <p:cNvPr id="5" name="Picture 4" descr="PRINT_MMM_Logo_strap_coloured_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1" y="216455"/>
            <a:ext cx="1630731" cy="7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</Words>
  <Application>Microsoft Macintosh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Duncan Evans</cp:lastModifiedBy>
  <cp:revision>14</cp:revision>
  <dcterms:created xsi:type="dcterms:W3CDTF">2015-01-29T15:47:07Z</dcterms:created>
  <dcterms:modified xsi:type="dcterms:W3CDTF">2015-05-19T14:25:29Z</dcterms:modified>
</cp:coreProperties>
</file>